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84" autoAdjust="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_G6Q15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6" b="8175"/>
          <a:stretch/>
        </p:blipFill>
        <p:spPr>
          <a:xfrm>
            <a:off x="0" y="0"/>
            <a:ext cx="12192000" cy="6193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361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6193565"/>
            <a:ext cx="12192000" cy="6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>
              <a:solidFill>
                <a:schemeClr val="accent1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478" y="6356351"/>
            <a:ext cx="1741893" cy="274639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A07E6AB9-E2CD-4FC1-95E1-8AF2BA59F7B6}"/>
              </a:ext>
            </a:extLst>
          </p:cNvPr>
          <p:cNvSpPr/>
          <p:nvPr userDrawn="1"/>
        </p:nvSpPr>
        <p:spPr>
          <a:xfrm>
            <a:off x="0" y="-1"/>
            <a:ext cx="12192000" cy="61935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>
              <a:solidFill>
                <a:schemeClr val="accent4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CD5E9F6-063C-4852-BE08-0CAD2A8D26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1151" y="1566822"/>
            <a:ext cx="7269701" cy="3059925"/>
          </a:xfrm>
        </p:spPr>
        <p:txBody>
          <a:bodyPr>
            <a:normAutofit/>
          </a:bodyPr>
          <a:lstStyle>
            <a:lvl1pPr>
              <a:lnSpc>
                <a:spcPts val="6667"/>
              </a:lnSpc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9869DE30-6C76-4CF0-A258-30D4EA900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279B454-770E-4F1B-AAD8-BCABD42B9C7D}" type="datetime1">
              <a:rPr lang="sv-SE" smtClean="0"/>
              <a:pPr/>
              <a:t>2024-01-17</a:t>
            </a:fld>
            <a:endParaRPr lang="sv-SE" dirty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CCF0D82E-8EB8-494A-A431-1FD6F082F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262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BFC7F8B8-8286-445E-9854-14C26AEC9B4B}"/>
              </a:ext>
            </a:extLst>
          </p:cNvPr>
          <p:cNvSpPr/>
          <p:nvPr userDrawn="1"/>
        </p:nvSpPr>
        <p:spPr>
          <a:xfrm>
            <a:off x="0" y="-1"/>
            <a:ext cx="12192000" cy="61935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>
              <a:solidFill>
                <a:schemeClr val="accent4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0" y="6193565"/>
            <a:ext cx="12192000" cy="6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>
              <a:solidFill>
                <a:schemeClr val="accent1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478" y="6356351"/>
            <a:ext cx="1741893" cy="274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75E9A32-11A6-4DFE-BC85-75A7ADD3E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1151" y="1866309"/>
            <a:ext cx="7269701" cy="1036427"/>
          </a:xfrm>
        </p:spPr>
        <p:txBody>
          <a:bodyPr>
            <a:normAutofit/>
          </a:bodyPr>
          <a:lstStyle>
            <a:lvl1pPr>
              <a:lnSpc>
                <a:spcPts val="6667"/>
              </a:lnSpc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sp>
        <p:nvSpPr>
          <p:cNvPr id="20" name="Platshållare för text 5">
            <a:extLst>
              <a:ext uri="{FF2B5EF4-FFF2-40B4-BE49-F238E27FC236}">
                <a16:creationId xmlns:a16="http://schemas.microsoft.com/office/drawing/2014/main" id="{C9567D2C-2AC9-4A65-8E45-7D4F8BAF5B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1685" y="2869212"/>
            <a:ext cx="7421033" cy="362897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/>
              <a:t>Plats för underrubrik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BD364AD9-8510-42BD-8740-BC48F4C86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279B454-770E-4F1B-AAD8-BCABD42B9C7D}" type="datetime1">
              <a:rPr lang="sv-SE" smtClean="0"/>
              <a:pPr/>
              <a:t>2024-01-17</a:t>
            </a:fld>
            <a:endParaRPr lang="sv-SE" dirty="0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B98C57E1-0909-41B8-81E7-427CA0C65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9541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alt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6193565"/>
            <a:ext cx="12192000" cy="6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>
              <a:solidFill>
                <a:schemeClr val="accent1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478" y="6356351"/>
            <a:ext cx="1741893" cy="274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BD18103-CAAE-4B3E-AE06-3A981B9C9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1151" y="1566822"/>
            <a:ext cx="7269701" cy="3059925"/>
          </a:xfrm>
        </p:spPr>
        <p:txBody>
          <a:bodyPr>
            <a:normAutofit/>
          </a:bodyPr>
          <a:lstStyle>
            <a:lvl1pPr>
              <a:lnSpc>
                <a:spcPts val="6667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4CE91B6-BEE5-4289-96E9-517D4FD6E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279B454-770E-4F1B-AAD8-BCABD42B9C7D}" type="datetime1">
              <a:rPr lang="sv-SE" smtClean="0"/>
              <a:pPr/>
              <a:t>2024-01-17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78946E83-5A19-47C7-9603-C94295AA3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4071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, rubrik, punktlist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5076000" cy="6193367"/>
          </a:xfrm>
          <a:solidFill>
            <a:schemeClr val="tx1"/>
          </a:solidFill>
        </p:spPr>
        <p:txBody>
          <a:bodyPr tIns="162000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på ikonen nedan </a:t>
            </a:r>
            <a:br>
              <a:rPr lang="sv-SE" dirty="0"/>
            </a:br>
            <a:r>
              <a:rPr lang="sv-SE" dirty="0"/>
              <a:t>för att infoga bild i storleken</a:t>
            </a:r>
            <a:br>
              <a:rPr lang="sv-SE" dirty="0"/>
            </a:br>
            <a:r>
              <a:rPr lang="sv-SE" dirty="0"/>
              <a:t>141 x 172 mm</a:t>
            </a:r>
          </a:p>
        </p:txBody>
      </p:sp>
      <p:sp>
        <p:nvSpPr>
          <p:cNvPr id="13" name="Rektangel 12"/>
          <p:cNvSpPr/>
          <p:nvPr/>
        </p:nvSpPr>
        <p:spPr>
          <a:xfrm>
            <a:off x="5067301" y="0"/>
            <a:ext cx="7124699" cy="61935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933123" y="895557"/>
            <a:ext cx="5310957" cy="1155651"/>
          </a:xfrm>
        </p:spPr>
        <p:txBody>
          <a:bodyPr>
            <a:normAutofit/>
          </a:bodyPr>
          <a:lstStyle>
            <a:lvl1pPr>
              <a:lnSpc>
                <a:spcPts val="3733"/>
              </a:lnSpc>
              <a:defRPr sz="3733" baseline="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sp>
        <p:nvSpPr>
          <p:cNvPr id="14" name="Platshållare för text 14"/>
          <p:cNvSpPr>
            <a:spLocks noGrp="1"/>
          </p:cNvSpPr>
          <p:nvPr>
            <p:ph type="body" sz="quarter" idx="14"/>
          </p:nvPr>
        </p:nvSpPr>
        <p:spPr>
          <a:xfrm>
            <a:off x="5932640" y="2062003"/>
            <a:ext cx="5310437" cy="3605241"/>
          </a:xfrm>
        </p:spPr>
        <p:txBody>
          <a:bodyPr>
            <a:normAutofit/>
          </a:bodyPr>
          <a:lstStyle>
            <a:lvl1pPr marL="235194" indent="-235194">
              <a:spcBef>
                <a:spcPts val="933"/>
              </a:spcBef>
              <a:buFont typeface="Arial"/>
              <a:buChar char="•"/>
              <a:defRPr sz="2133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5628169-F856-4417-A0AE-E6626CBBD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15" name="Platshållare för sidfot 4">
            <a:extLst>
              <a:ext uri="{FF2B5EF4-FFF2-40B4-BE49-F238E27FC236}">
                <a16:creationId xmlns:a16="http://schemas.microsoft.com/office/drawing/2014/main" id="{D8ECA5B6-F9E6-45CF-BDD5-B9C924FEB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0046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, rubrik, punktlist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6193565"/>
            <a:ext cx="12192000" cy="6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5076000" cy="6193367"/>
          </a:xfrm>
          <a:solidFill>
            <a:schemeClr val="tx1"/>
          </a:solidFill>
        </p:spPr>
        <p:txBody>
          <a:bodyPr tIns="162000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på ikonen nedan </a:t>
            </a:r>
            <a:br>
              <a:rPr lang="sv-SE" dirty="0"/>
            </a:br>
            <a:r>
              <a:rPr lang="sv-SE" dirty="0"/>
              <a:t>för att infoga bild i storleken</a:t>
            </a:r>
            <a:br>
              <a:rPr lang="sv-SE" dirty="0"/>
            </a:br>
            <a:r>
              <a:rPr lang="sv-SE" dirty="0"/>
              <a:t>141 x 172 mm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499" y="6374835"/>
            <a:ext cx="340872" cy="272357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933123" y="895557"/>
            <a:ext cx="5310957" cy="1155651"/>
          </a:xfrm>
        </p:spPr>
        <p:txBody>
          <a:bodyPr>
            <a:normAutofit/>
          </a:bodyPr>
          <a:lstStyle>
            <a:lvl1pPr>
              <a:lnSpc>
                <a:spcPts val="3733"/>
              </a:lnSpc>
              <a:defRPr sz="3733" baseline="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sp>
        <p:nvSpPr>
          <p:cNvPr id="17" name="Platshållare för text 14"/>
          <p:cNvSpPr>
            <a:spLocks noGrp="1"/>
          </p:cNvSpPr>
          <p:nvPr>
            <p:ph type="body" sz="quarter" idx="14"/>
          </p:nvPr>
        </p:nvSpPr>
        <p:spPr>
          <a:xfrm>
            <a:off x="5932640" y="2062003"/>
            <a:ext cx="5310437" cy="3605241"/>
          </a:xfrm>
        </p:spPr>
        <p:txBody>
          <a:bodyPr>
            <a:normAutofit/>
          </a:bodyPr>
          <a:lstStyle>
            <a:lvl1pPr marL="235194" indent="-235194">
              <a:spcBef>
                <a:spcPts val="933"/>
              </a:spcBef>
              <a:buFont typeface="Arial"/>
              <a:buChar char="•"/>
              <a:defRPr sz="2133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F11DE2BB-608F-41E9-8456-C315EA602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279B454-770E-4F1B-AAD8-BCABD42B9C7D}" type="datetime1">
              <a:rPr lang="sv-SE" smtClean="0"/>
              <a:pPr/>
              <a:t>2024-01-17</a:t>
            </a:fld>
            <a:endParaRPr lang="sv-SE" dirty="0"/>
          </a:p>
        </p:txBody>
      </p:sp>
      <p:sp>
        <p:nvSpPr>
          <p:cNvPr id="15" name="Platshållare för sidfot 4">
            <a:extLst>
              <a:ext uri="{FF2B5EF4-FFF2-40B4-BE49-F238E27FC236}">
                <a16:creationId xmlns:a16="http://schemas.microsoft.com/office/drawing/2014/main" id="{68717490-6F61-424C-93D0-2B3DCE761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909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, tex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-1"/>
            <a:ext cx="12192000" cy="61935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" name="Rektangel 8"/>
          <p:cNvSpPr/>
          <p:nvPr/>
        </p:nvSpPr>
        <p:spPr>
          <a:xfrm>
            <a:off x="0" y="6193565"/>
            <a:ext cx="12192000" cy="6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34016" y="969200"/>
            <a:ext cx="9323968" cy="1155651"/>
          </a:xfrm>
        </p:spPr>
        <p:txBody>
          <a:bodyPr>
            <a:normAutofit/>
          </a:bodyPr>
          <a:lstStyle>
            <a:lvl1pPr>
              <a:lnSpc>
                <a:spcPts val="3733"/>
              </a:lnSpc>
              <a:defRPr sz="3733" baseline="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14"/>
          </p:nvPr>
        </p:nvSpPr>
        <p:spPr>
          <a:xfrm>
            <a:off x="1434475" y="2124851"/>
            <a:ext cx="9323053" cy="3283748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499" y="6374835"/>
            <a:ext cx="340872" cy="272357"/>
          </a:xfrm>
          <a:prstGeom prst="rect">
            <a:avLst/>
          </a:prstGeom>
        </p:spPr>
      </p:pic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F419A82D-2D9C-4800-BC8C-60C286811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279B454-770E-4F1B-AAD8-BCABD42B9C7D}" type="datetime1">
              <a:rPr lang="sv-SE" smtClean="0"/>
              <a:pPr/>
              <a:t>2024-01-17</a:t>
            </a:fld>
            <a:endParaRPr lang="sv-SE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A7CF717A-3EC1-4664-86E5-234BBE6A5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351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6193565"/>
            <a:ext cx="12192000" cy="6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499" y="6374835"/>
            <a:ext cx="340872" cy="272357"/>
          </a:xfrm>
          <a:prstGeom prst="rect">
            <a:avLst/>
          </a:prstGeom>
        </p:spPr>
      </p:pic>
      <p:sp>
        <p:nvSpPr>
          <p:cNvPr id="7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434474" y="2124850"/>
            <a:ext cx="9323053" cy="3283748"/>
          </a:xfrm>
        </p:spPr>
        <p:txBody>
          <a:bodyPr>
            <a:noAutofit/>
          </a:bodyPr>
          <a:lstStyle>
            <a:lvl1pPr marL="215995" indent="-215995"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34016" y="969200"/>
            <a:ext cx="9323968" cy="1155651"/>
          </a:xfrm>
        </p:spPr>
        <p:txBody>
          <a:bodyPr>
            <a:normAutofit/>
          </a:bodyPr>
          <a:lstStyle>
            <a:lvl1pPr>
              <a:lnSpc>
                <a:spcPts val="3733"/>
              </a:lnSpc>
              <a:defRPr sz="3733" baseline="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210C56B-E85C-48E2-B5AA-9C9E9754F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279B454-770E-4F1B-AAD8-BCABD42B9C7D}" type="datetime1">
              <a:rPr lang="sv-SE" smtClean="0"/>
              <a:pPr/>
              <a:t>2024-01-17</a:t>
            </a:fld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3B9FA85E-B58A-4516-97FB-9D649F9CA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7769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, två understy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6193565"/>
            <a:ext cx="12192000" cy="6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66889" y="1066041"/>
            <a:ext cx="6690659" cy="673296"/>
          </a:xfrm>
        </p:spPr>
        <p:txBody>
          <a:bodyPr>
            <a:normAutofit/>
          </a:bodyPr>
          <a:lstStyle>
            <a:lvl1pPr algn="ctr">
              <a:lnSpc>
                <a:spcPts val="3733"/>
              </a:lnSpc>
              <a:defRPr sz="3733" baseline="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14"/>
          </p:nvPr>
        </p:nvSpPr>
        <p:spPr>
          <a:xfrm>
            <a:off x="1436387" y="2643010"/>
            <a:ext cx="4191203" cy="2448297"/>
          </a:xfrm>
        </p:spPr>
        <p:txBody>
          <a:bodyPr>
            <a:normAutofit/>
          </a:bodyPr>
          <a:lstStyle>
            <a:lvl1pPr marL="235194" indent="-235194">
              <a:buFont typeface="Arial"/>
              <a:buChar char="•"/>
              <a:defRPr sz="18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499" y="6374835"/>
            <a:ext cx="340872" cy="272357"/>
          </a:xfrm>
          <a:prstGeom prst="rect">
            <a:avLst/>
          </a:prstGeom>
        </p:spPr>
      </p:pic>
      <p:sp>
        <p:nvSpPr>
          <p:cNvPr id="13" name="Platshållare för text 14"/>
          <p:cNvSpPr>
            <a:spLocks noGrp="1"/>
          </p:cNvSpPr>
          <p:nvPr>
            <p:ph type="body" sz="quarter" idx="15"/>
          </p:nvPr>
        </p:nvSpPr>
        <p:spPr>
          <a:xfrm>
            <a:off x="6564411" y="2643010"/>
            <a:ext cx="4191203" cy="2448297"/>
          </a:xfrm>
        </p:spPr>
        <p:txBody>
          <a:bodyPr>
            <a:normAutofit/>
          </a:bodyPr>
          <a:lstStyle>
            <a:lvl1pPr marL="235194" indent="-235194">
              <a:buFont typeface="Arial"/>
              <a:buChar char="•"/>
              <a:defRPr sz="18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6564411" y="2216811"/>
            <a:ext cx="4193116" cy="409475"/>
          </a:xfrm>
        </p:spPr>
        <p:txBody>
          <a:bodyPr anchor="ctr">
            <a:noAutofit/>
          </a:bodyPr>
          <a:lstStyle>
            <a:lvl1pPr marL="0" indent="0">
              <a:buNone/>
              <a:defRPr sz="26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/>
              <a:t>Plats för mellanrubrik</a:t>
            </a:r>
          </a:p>
        </p:txBody>
      </p:sp>
      <p:sp>
        <p:nvSpPr>
          <p:cNvPr id="16" name="Platshållare för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434474" y="2216811"/>
            <a:ext cx="4193116" cy="409475"/>
          </a:xfrm>
        </p:spPr>
        <p:txBody>
          <a:bodyPr anchor="ctr">
            <a:noAutofit/>
          </a:bodyPr>
          <a:lstStyle>
            <a:lvl1pPr marL="0" indent="0">
              <a:buNone/>
              <a:defRPr sz="26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/>
              <a:t>Plats för mellanrubrik</a:t>
            </a:r>
          </a:p>
        </p:txBody>
      </p:sp>
      <p:sp>
        <p:nvSpPr>
          <p:cNvPr id="17" name="Platshållare för datum 3">
            <a:extLst>
              <a:ext uri="{FF2B5EF4-FFF2-40B4-BE49-F238E27FC236}">
                <a16:creationId xmlns:a16="http://schemas.microsoft.com/office/drawing/2014/main" id="{81C954FE-5510-4DE5-90C0-13A3DC73C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279B454-770E-4F1B-AAD8-BCABD42B9C7D}" type="datetime1">
              <a:rPr lang="sv-SE" smtClean="0"/>
              <a:pPr/>
              <a:t>2024-01-17</a:t>
            </a:fld>
            <a:endParaRPr lang="sv-SE" dirty="0"/>
          </a:p>
        </p:txBody>
      </p:sp>
      <p:sp>
        <p:nvSpPr>
          <p:cNvPr id="18" name="Platshållare för sidfot 4">
            <a:extLst>
              <a:ext uri="{FF2B5EF4-FFF2-40B4-BE49-F238E27FC236}">
                <a16:creationId xmlns:a16="http://schemas.microsoft.com/office/drawing/2014/main" id="{17F2629A-F284-414A-A202-3590DA761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295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, underrubrik, punk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6193565"/>
            <a:ext cx="12192000" cy="6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34473" y="1066041"/>
            <a:ext cx="9323067" cy="673296"/>
          </a:xfrm>
        </p:spPr>
        <p:txBody>
          <a:bodyPr>
            <a:normAutofit/>
          </a:bodyPr>
          <a:lstStyle>
            <a:lvl1pPr algn="l">
              <a:lnSpc>
                <a:spcPts val="3733"/>
              </a:lnSpc>
              <a:defRPr sz="3733" baseline="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Plats för rubrik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499" y="6374835"/>
            <a:ext cx="340872" cy="272357"/>
          </a:xfrm>
          <a:prstGeom prst="rect">
            <a:avLst/>
          </a:prstGeom>
        </p:spPr>
      </p:pic>
      <p:sp>
        <p:nvSpPr>
          <p:cNvPr id="16" name="Platshållare för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434473" y="1739337"/>
            <a:ext cx="9323067" cy="409475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/>
              <a:t>Plats för underrubrik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1436399" y="2476540"/>
            <a:ext cx="9321141" cy="2994885"/>
          </a:xfrm>
        </p:spPr>
        <p:txBody>
          <a:bodyPr>
            <a:noAutofit/>
          </a:bodyPr>
          <a:lstStyle>
            <a:lvl1pPr marL="215995" indent="-215995"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EFA10BEF-2304-4062-8EBA-7A7548CD3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279B454-770E-4F1B-AAD8-BCABD42B9C7D}" type="datetime1">
              <a:rPr lang="sv-SE" smtClean="0"/>
              <a:pPr/>
              <a:t>2024-01-17</a:t>
            </a:fld>
            <a:endParaRPr lang="sv-SE" dirty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E6D32D35-E77E-4C83-B64D-6E56068C0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6891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a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-1"/>
            <a:ext cx="12192000" cy="61935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noProof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434474" y="1163397"/>
            <a:ext cx="9323053" cy="4245201"/>
          </a:xfrm>
        </p:spPr>
        <p:txBody>
          <a:bodyPr>
            <a:noAutofit/>
          </a:bodyPr>
          <a:lstStyle>
            <a:lvl1pPr marL="215995" indent="-215995"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EFAEB050-9090-49BD-B34D-61C5B8504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17F32606-E5E9-4583-B075-635EE4074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161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58C9DE9-3C9D-4461-85B8-286659711D7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3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för att lägga till en valfri bild till startsidan i presentationen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3886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97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_G6Q230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83" b="6216"/>
          <a:stretch/>
        </p:blipFill>
        <p:spPr>
          <a:xfrm>
            <a:off x="0" y="-1"/>
            <a:ext cx="12192000" cy="6193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6647" y="608927"/>
            <a:ext cx="4772741" cy="2116548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Tack för mig!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3CA6000-C61D-4041-B01D-BDDBE09F3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EEF00177-6033-40E9-A033-6A873FC1F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5291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1151" y="1340148"/>
            <a:ext cx="7269701" cy="339960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28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Tack!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478" y="6356351"/>
            <a:ext cx="1741893" cy="274639"/>
          </a:xfrm>
          <a:prstGeom prst="rect">
            <a:avLst/>
          </a:prstGeom>
        </p:spPr>
      </p:pic>
      <p:pic>
        <p:nvPicPr>
          <p:cNvPr id="11" name="Bildobjekt 10" descr="Hammaro-Kommun_wa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698" y="4081316"/>
            <a:ext cx="4467945" cy="3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mmaro.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noProof="0"/>
          </a:p>
        </p:txBody>
      </p:sp>
      <p:pic>
        <p:nvPicPr>
          <p:cNvPr id="3" name="Bildobjekt 2" descr="Hammaro-Kommun_www-VI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635" y="2934396"/>
            <a:ext cx="6536731" cy="8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3477"/>
          <a:stretch/>
        </p:blipFill>
        <p:spPr>
          <a:xfrm>
            <a:off x="0" y="0"/>
            <a:ext cx="12192000" cy="6193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646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13064" r="-1481" b="10746"/>
          <a:stretch/>
        </p:blipFill>
        <p:spPr>
          <a:xfrm>
            <a:off x="0" y="0"/>
            <a:ext cx="12192000" cy="6193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 dirty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389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 b="11900"/>
          <a:stretch/>
        </p:blipFill>
        <p:spPr>
          <a:xfrm>
            <a:off x="0" y="0"/>
            <a:ext cx="12192000" cy="6193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528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b="21460"/>
          <a:stretch/>
        </p:blipFill>
        <p:spPr>
          <a:xfrm>
            <a:off x="0" y="0"/>
            <a:ext cx="12192000" cy="6193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552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4" b="8067"/>
          <a:stretch/>
        </p:blipFill>
        <p:spPr>
          <a:xfrm>
            <a:off x="0" y="0"/>
            <a:ext cx="12192000" cy="6193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113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19819"/>
          <a:stretch/>
        </p:blipFill>
        <p:spPr>
          <a:xfrm>
            <a:off x="0" y="0"/>
            <a:ext cx="12192000" cy="6193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465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1" b="33554"/>
          <a:stretch/>
        </p:blipFill>
        <p:spPr>
          <a:xfrm>
            <a:off x="0" y="0"/>
            <a:ext cx="12192000" cy="6193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D2854C-FE6D-47C6-859E-58D8C411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533" y="725685"/>
            <a:ext cx="9451793" cy="7799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867" baseline="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Plats för rubrik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8811C341-B019-4EF1-A431-5BC2B38FE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066" y="1601403"/>
            <a:ext cx="5663455" cy="4050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 dirty="0"/>
              <a:t>Plats för 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3B71D3E-0F09-4AB7-AA97-5D7B3349B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8F08E38-EAB7-43A8-9F7F-00C3F924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687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7" name="Bildobjekt 6" descr="Hammaro-Kommun_logotyp-CMYK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478" y="6356351"/>
            <a:ext cx="1741895" cy="274639"/>
          </a:xfrm>
          <a:prstGeom prst="rect">
            <a:avLst/>
          </a:prstGeom>
        </p:spPr>
      </p:pic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1A4BF5C1-A0F0-4935-A6F3-5ED3C98E4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35" y="6392209"/>
            <a:ext cx="8611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7ED3EC8-1F2C-4603-9B28-292679B8B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533" y="63922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995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9" r:id="rId2"/>
    <p:sldLayoutId id="2147483714" r:id="rId3"/>
    <p:sldLayoutId id="2147483712" r:id="rId4"/>
    <p:sldLayoutId id="2147483710" r:id="rId5"/>
    <p:sldLayoutId id="2147483711" r:id="rId6"/>
    <p:sldLayoutId id="2147483715" r:id="rId7"/>
    <p:sldLayoutId id="2147483717" r:id="rId8"/>
    <p:sldLayoutId id="2147483718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</p:sldLayoutIdLst>
  <p:hf sldNum="0" hdr="0"/>
  <p:txStyles>
    <p:titleStyle>
      <a:lvl1pPr algn="l" defTabSz="609585" rtl="0" eaLnBrk="1" latinLnBrk="0" hangingPunct="1">
        <a:lnSpc>
          <a:spcPts val="4267"/>
        </a:lnSpc>
        <a:spcBef>
          <a:spcPct val="0"/>
        </a:spcBef>
        <a:buNone/>
        <a:defRPr sz="3733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spcAft>
          <a:spcPts val="800"/>
        </a:spcAft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F40F47-3DB9-40F3-8B61-27892C408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8EFB01-B255-4953-B935-BC1CEA0E77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4ABFC5E-B7FE-42EF-9130-8EFC22F1FF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79B454-770E-4F1B-AAD8-BCABD42B9C7D}" type="datetime1">
              <a:rPr lang="sv-SE" smtClean="0"/>
              <a:t>2024-01-17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E6561C3-621F-4BDF-A06F-F6147EE94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118386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Hammaro">
      <a:dk1>
        <a:sysClr val="windowText" lastClr="000000"/>
      </a:dk1>
      <a:lt1>
        <a:sysClr val="window" lastClr="FFFFFF"/>
      </a:lt1>
      <a:dk2>
        <a:srgbClr val="777774"/>
      </a:dk2>
      <a:lt2>
        <a:srgbClr val="E3E2DD"/>
      </a:lt2>
      <a:accent1>
        <a:srgbClr val="007CC1"/>
      </a:accent1>
      <a:accent2>
        <a:srgbClr val="BCDCF5"/>
      </a:accent2>
      <a:accent3>
        <a:srgbClr val="008F60"/>
      </a:accent3>
      <a:accent4>
        <a:srgbClr val="CCE4CE"/>
      </a:accent4>
      <a:accent5>
        <a:srgbClr val="96778C"/>
      </a:accent5>
      <a:accent6>
        <a:srgbClr val="EBDEEB"/>
      </a:accent6>
      <a:hlink>
        <a:srgbClr val="007CC1"/>
      </a:hlink>
      <a:folHlink>
        <a:srgbClr val="96778C"/>
      </a:folHlink>
    </a:clrScheme>
    <a:fontScheme name="Hammar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.pptx" id="{42FF1982-6188-4FEA-AD68-109FFED64342}" vid="{72757128-1740-4408-9E41-DAEB95A2BEE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9053fd-055e-4c2c-80d6-3bc7dd183fd1">
      <Terms xmlns="http://schemas.microsoft.com/office/infopath/2007/PartnerControls"/>
    </lcf76f155ced4ddcb4097134ff3c332f>
    <TaxCatchAll xmlns="d3808bfc-ae73-4d38-9573-8f96888cfbf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2540E23F127640AE43239FD0B7F4BA" ma:contentTypeVersion="14" ma:contentTypeDescription="Skapa ett nytt dokument." ma:contentTypeScope="" ma:versionID="0bb6a3b2f58ab5746a6000580c913acd">
  <xsd:schema xmlns:xsd="http://www.w3.org/2001/XMLSchema" xmlns:xs="http://www.w3.org/2001/XMLSchema" xmlns:p="http://schemas.microsoft.com/office/2006/metadata/properties" xmlns:ns2="0b9053fd-055e-4c2c-80d6-3bc7dd183fd1" xmlns:ns3="d3808bfc-ae73-4d38-9573-8f96888cfbf3" targetNamespace="http://schemas.microsoft.com/office/2006/metadata/properties" ma:root="true" ma:fieldsID="e52980f13e56d17ac207849f0f5679fc" ns2:_="" ns3:_="">
    <xsd:import namespace="0b9053fd-055e-4c2c-80d6-3bc7dd183fd1"/>
    <xsd:import namespace="d3808bfc-ae73-4d38-9573-8f96888cfb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9053fd-055e-4c2c-80d6-3bc7dd183f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26bf6a54-1262-4573-95ff-ef5dd975b4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08bfc-ae73-4d38-9573-8f96888cfbf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0aed588-8d89-481f-8032-52e0a221f3af}" ma:internalName="TaxCatchAll" ma:showField="CatchAllData" ma:web="d3808bfc-ae73-4d38-9573-8f96888cfb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3D1A11-CECC-467B-911E-F00CC36AE7D6}">
  <ds:schemaRefs>
    <ds:schemaRef ds:uri="http://schemas.microsoft.com/office/2006/metadata/properties"/>
    <ds:schemaRef ds:uri="http://schemas.microsoft.com/office/infopath/2007/PartnerControls"/>
    <ds:schemaRef ds:uri="0b9053fd-055e-4c2c-80d6-3bc7dd183fd1"/>
    <ds:schemaRef ds:uri="d3808bfc-ae73-4d38-9573-8f96888cfbf3"/>
  </ds:schemaRefs>
</ds:datastoreItem>
</file>

<file path=customXml/itemProps2.xml><?xml version="1.0" encoding="utf-8"?>
<ds:datastoreItem xmlns:ds="http://schemas.openxmlformats.org/officeDocument/2006/customXml" ds:itemID="{D72D29ED-24F7-4902-83A8-76519A86FF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9053fd-055e-4c2c-80d6-3bc7dd183fd1"/>
    <ds:schemaRef ds:uri="d3808bfc-ae73-4d38-9573-8f96888cfb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849821-43E8-472D-A872-88259F9825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Hammaro_ppt-mall_blue_2023</Template>
  <TotalTime>1</TotalTime>
  <Words>1</Words>
  <Application>Microsoft Office PowerPoint</Application>
  <PresentationFormat>Bredbild</PresentationFormat>
  <Paragraphs>1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4" baseType="lpstr">
      <vt:lpstr>Arial</vt:lpstr>
      <vt:lpstr>Century Gothic</vt:lpstr>
      <vt:lpstr>blank</vt:lpstr>
      <vt:lpstr>PowerPoint-presentation</vt:lpstr>
    </vt:vector>
  </TitlesOfParts>
  <Company>Hammarö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Amanda Sanchez</dc:creator>
  <cp:lastModifiedBy>Amanda Sanchez</cp:lastModifiedBy>
  <cp:revision>1</cp:revision>
  <dcterms:created xsi:type="dcterms:W3CDTF">2024-01-17T12:07:59Z</dcterms:created>
  <dcterms:modified xsi:type="dcterms:W3CDTF">2024-01-17T12:09:17Z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0x010100562540E23F127640AE43239FD0B7F4BA</vt:lpwstr>
  </property>
  <property fmtid="{D5CDD505-2E9C-101B-9397-08002B2CF9AE}" pid="3" name="Order">
    <vt:r8>1278000</vt:r8>
  </property>
  <property fmtid="{D5CDD505-2E9C-101B-9397-08002B2CF9AE}" pid="4" name="MediaServiceImageTags">
    <vt:lpwstr/>
  </property>
</Properties>
</file>